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1602" y="79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4449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9915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5441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119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069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997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040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402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055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416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575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9827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oodbank.admin@blythswood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A57BD97-8084-4D34-9830-6BF4157E0C4A}"/>
              </a:ext>
            </a:extLst>
          </p:cNvPr>
          <p:cNvSpPr txBox="1"/>
          <p:nvPr/>
        </p:nvSpPr>
        <p:spPr>
          <a:xfrm>
            <a:off x="689079" y="1376025"/>
            <a:ext cx="5943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Cromarty &amp; District Community </a:t>
            </a:r>
            <a:r>
              <a:rPr lang="en-GB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</a:t>
            </a:r>
          </a:p>
          <a:p>
            <a:pPr algn="ctr"/>
            <a:endParaRPr lang="en-GB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on </a:t>
            </a:r>
            <a:r>
              <a:rPr lang="en-GB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Cromarty Foodbank</a:t>
            </a:r>
            <a:endParaRPr lang="en-GB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0DB3B881-A115-4269-A9FF-67E9DFA96A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678" y="1285820"/>
            <a:ext cx="841462" cy="1186324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C48B6C44-B02E-4150-9F66-8D5379073D9C}"/>
              </a:ext>
            </a:extLst>
          </p:cNvPr>
          <p:cNvSpPr/>
          <p:nvPr/>
        </p:nvSpPr>
        <p:spPr>
          <a:xfrm>
            <a:off x="233054" y="2421467"/>
            <a:ext cx="6374223" cy="66717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225810C-86E7-43D2-A355-CE6799185AD3}"/>
              </a:ext>
            </a:extLst>
          </p:cNvPr>
          <p:cNvSpPr txBox="1"/>
          <p:nvPr/>
        </p:nvSpPr>
        <p:spPr>
          <a:xfrm>
            <a:off x="250723" y="2599359"/>
            <a:ext cx="637422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n-GB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Cromarty Foodbank is now closed.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need a food parcel, please contact the Highland Foodbank.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Highland Foodbank is located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1 Glebe Street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Inverness, IV1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1RF.</a:t>
            </a:r>
          </a:p>
          <a:p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can be contacted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phone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01463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717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630/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07875 332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696 or by email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foodbank.admin@blythswood.org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unable to travel to the centre, they can deliver food parcels to Cromarty.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thanks to the team, who supported the temporary Cromarty Foodbank for the last 15 </a:t>
            </a:r>
            <a:r>
              <a:rPr lang="en-GB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months.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428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99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Magee</dc:creator>
  <cp:lastModifiedBy>Vivienne</cp:lastModifiedBy>
  <cp:revision>14</cp:revision>
  <dcterms:created xsi:type="dcterms:W3CDTF">2020-04-29T18:40:43Z</dcterms:created>
  <dcterms:modified xsi:type="dcterms:W3CDTF">2021-05-25T21:39:44Z</dcterms:modified>
</cp:coreProperties>
</file>